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1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873"/>
    <a:srgbClr val="5EBA78"/>
    <a:srgbClr val="46CAC7"/>
    <a:srgbClr val="E08666"/>
    <a:srgbClr val="ED8759"/>
    <a:srgbClr val="CB8F92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00EAB-DFE7-4512-93CD-C84A339C14EC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F6E20E67-5ADA-4402-8166-69756B241A96}">
      <dgm:prSet phldrT="[Text]"/>
      <dgm:spPr/>
      <dgm:t>
        <a:bodyPr/>
        <a:lstStyle/>
        <a:p>
          <a:r>
            <a:rPr lang="en-US" dirty="0" smtClean="0"/>
            <a:t>Summer </a:t>
          </a:r>
        </a:p>
        <a:p>
          <a:r>
            <a:rPr lang="en-US" dirty="0" smtClean="0"/>
            <a:t>2018</a:t>
          </a:r>
          <a:endParaRPr lang="en-US" dirty="0"/>
        </a:p>
      </dgm:t>
    </dgm:pt>
    <dgm:pt modelId="{AC212C47-7919-4A65-BA29-9CE95FF20AB2}" type="parTrans" cxnId="{AD1CCF8B-2D19-45B8-81A3-562A9B1883E2}">
      <dgm:prSet/>
      <dgm:spPr/>
      <dgm:t>
        <a:bodyPr/>
        <a:lstStyle/>
        <a:p>
          <a:endParaRPr lang="en-US"/>
        </a:p>
      </dgm:t>
    </dgm:pt>
    <dgm:pt modelId="{F6B22D46-2561-4BE0-A0CE-67374724BD61}" type="sibTrans" cxnId="{AD1CCF8B-2D19-45B8-81A3-562A9B1883E2}">
      <dgm:prSet/>
      <dgm:spPr/>
      <dgm:t>
        <a:bodyPr/>
        <a:lstStyle/>
        <a:p>
          <a:endParaRPr lang="en-US"/>
        </a:p>
      </dgm:t>
    </dgm:pt>
    <dgm:pt modelId="{9429C2AA-D2BE-4292-9745-BED73F877343}">
      <dgm:prSet phldrT="[Text]"/>
      <dgm:spPr/>
      <dgm:t>
        <a:bodyPr/>
        <a:lstStyle/>
        <a:p>
          <a:r>
            <a:rPr lang="en-US" dirty="0" smtClean="0"/>
            <a:t>Fall 2018</a:t>
          </a:r>
          <a:endParaRPr lang="en-US" dirty="0"/>
        </a:p>
      </dgm:t>
    </dgm:pt>
    <dgm:pt modelId="{2C78A91A-5488-42BB-8E7A-00A7FEFD051D}" type="parTrans" cxnId="{C755D545-8337-41BC-8D37-0ABA25EC3AF0}">
      <dgm:prSet/>
      <dgm:spPr/>
      <dgm:t>
        <a:bodyPr/>
        <a:lstStyle/>
        <a:p>
          <a:endParaRPr lang="en-US"/>
        </a:p>
      </dgm:t>
    </dgm:pt>
    <dgm:pt modelId="{9C563EF4-B941-4AA9-97F6-8BF1C4FD14E0}" type="sibTrans" cxnId="{C755D545-8337-41BC-8D37-0ABA25EC3AF0}">
      <dgm:prSet/>
      <dgm:spPr/>
      <dgm:t>
        <a:bodyPr/>
        <a:lstStyle/>
        <a:p>
          <a:endParaRPr lang="en-US"/>
        </a:p>
      </dgm:t>
    </dgm:pt>
    <dgm:pt modelId="{910AA6B4-4EA0-432F-B16D-6DAD90D5C7C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Winter</a:t>
          </a:r>
        </a:p>
        <a:p>
          <a:pPr>
            <a:lnSpc>
              <a:spcPct val="100000"/>
            </a:lnSpc>
          </a:pPr>
          <a:r>
            <a:rPr lang="en-US" dirty="0" smtClean="0"/>
            <a:t> 2018-19</a:t>
          </a:r>
          <a:endParaRPr lang="en-US" dirty="0"/>
        </a:p>
      </dgm:t>
    </dgm:pt>
    <dgm:pt modelId="{53C0DF26-D8A3-4499-ADF3-CC34941159D2}" type="parTrans" cxnId="{5B133DE1-4D23-44B3-95DD-1E7C8EFF8D96}">
      <dgm:prSet/>
      <dgm:spPr/>
      <dgm:t>
        <a:bodyPr/>
        <a:lstStyle/>
        <a:p>
          <a:endParaRPr lang="en-US"/>
        </a:p>
      </dgm:t>
    </dgm:pt>
    <dgm:pt modelId="{398CAD9A-BE48-4201-8593-F038794E589C}" type="sibTrans" cxnId="{5B133DE1-4D23-44B3-95DD-1E7C8EFF8D96}">
      <dgm:prSet/>
      <dgm:spPr/>
      <dgm:t>
        <a:bodyPr/>
        <a:lstStyle/>
        <a:p>
          <a:endParaRPr lang="en-US"/>
        </a:p>
      </dgm:t>
    </dgm:pt>
    <dgm:pt modelId="{8E9F3B09-2BD9-41F7-A5B5-E0B6640C88E1}">
      <dgm:prSet phldrT="[Text]"/>
      <dgm:spPr/>
      <dgm:t>
        <a:bodyPr/>
        <a:lstStyle/>
        <a:p>
          <a:r>
            <a:rPr lang="en-US" dirty="0" smtClean="0"/>
            <a:t>Spring-Summer 2019</a:t>
          </a:r>
          <a:endParaRPr lang="en-US" dirty="0"/>
        </a:p>
      </dgm:t>
    </dgm:pt>
    <dgm:pt modelId="{882C65A1-767D-461D-A473-C6AE8703EBEE}" type="parTrans" cxnId="{95C4FA33-DA43-4D72-A623-FF726C466A11}">
      <dgm:prSet/>
      <dgm:spPr/>
      <dgm:t>
        <a:bodyPr/>
        <a:lstStyle/>
        <a:p>
          <a:endParaRPr lang="en-US"/>
        </a:p>
      </dgm:t>
    </dgm:pt>
    <dgm:pt modelId="{60BD1A2C-27B2-4811-8490-18A71F2A9F5D}" type="sibTrans" cxnId="{95C4FA33-DA43-4D72-A623-FF726C466A11}">
      <dgm:prSet/>
      <dgm:spPr/>
      <dgm:t>
        <a:bodyPr/>
        <a:lstStyle/>
        <a:p>
          <a:endParaRPr lang="en-US"/>
        </a:p>
      </dgm:t>
    </dgm:pt>
    <dgm:pt modelId="{429EFFCF-828D-4BA3-B2DB-829D0510FBD2}" type="pres">
      <dgm:prSet presAssocID="{74D00EAB-DFE7-4512-93CD-C84A339C14EC}" presName="Name0" presStyleCnt="0">
        <dgm:presLayoutVars>
          <dgm:dir/>
          <dgm:resizeHandles val="exact"/>
        </dgm:presLayoutVars>
      </dgm:prSet>
      <dgm:spPr/>
    </dgm:pt>
    <dgm:pt modelId="{55FDD483-C55D-4AFD-A86B-06AE1CEEBBD1}" type="pres">
      <dgm:prSet presAssocID="{F6E20E67-5ADA-4402-8166-69756B241A9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41F35-CD66-4556-A99F-14DC15DB2BA3}" type="pres">
      <dgm:prSet presAssocID="{F6B22D46-2561-4BE0-A0CE-67374724BD61}" presName="parSpace" presStyleCnt="0"/>
      <dgm:spPr/>
    </dgm:pt>
    <dgm:pt modelId="{5C29D904-79FF-45BD-B7F3-177CF5BBE07D}" type="pres">
      <dgm:prSet presAssocID="{9429C2AA-D2BE-4292-9745-BED73F877343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BB9D8-4A7A-4C5E-8FCE-7375F9CE5226}" type="pres">
      <dgm:prSet presAssocID="{9C563EF4-B941-4AA9-97F6-8BF1C4FD14E0}" presName="parSpace" presStyleCnt="0"/>
      <dgm:spPr/>
    </dgm:pt>
    <dgm:pt modelId="{65783BFC-2C1A-4F41-A8AD-8FF9BE8F3E15}" type="pres">
      <dgm:prSet presAssocID="{910AA6B4-4EA0-432F-B16D-6DAD90D5C7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C7A7E-7995-41CF-9144-D48FDF012FC3}" type="pres">
      <dgm:prSet presAssocID="{398CAD9A-BE48-4201-8593-F038794E589C}" presName="parSpace" presStyleCnt="0"/>
      <dgm:spPr/>
    </dgm:pt>
    <dgm:pt modelId="{BAF9BD6B-EA87-434E-94EC-985FCCC417A4}" type="pres">
      <dgm:prSet presAssocID="{8E9F3B09-2BD9-41F7-A5B5-E0B6640C88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CCF8B-2D19-45B8-81A3-562A9B1883E2}" srcId="{74D00EAB-DFE7-4512-93CD-C84A339C14EC}" destId="{F6E20E67-5ADA-4402-8166-69756B241A96}" srcOrd="0" destOrd="0" parTransId="{AC212C47-7919-4A65-BA29-9CE95FF20AB2}" sibTransId="{F6B22D46-2561-4BE0-A0CE-67374724BD61}"/>
    <dgm:cxn modelId="{95C4FA33-DA43-4D72-A623-FF726C466A11}" srcId="{74D00EAB-DFE7-4512-93CD-C84A339C14EC}" destId="{8E9F3B09-2BD9-41F7-A5B5-E0B6640C88E1}" srcOrd="3" destOrd="0" parTransId="{882C65A1-767D-461D-A473-C6AE8703EBEE}" sibTransId="{60BD1A2C-27B2-4811-8490-18A71F2A9F5D}"/>
    <dgm:cxn modelId="{5B133DE1-4D23-44B3-95DD-1E7C8EFF8D96}" srcId="{74D00EAB-DFE7-4512-93CD-C84A339C14EC}" destId="{910AA6B4-4EA0-432F-B16D-6DAD90D5C7C3}" srcOrd="2" destOrd="0" parTransId="{53C0DF26-D8A3-4499-ADF3-CC34941159D2}" sibTransId="{398CAD9A-BE48-4201-8593-F038794E589C}"/>
    <dgm:cxn modelId="{A8B2552E-239C-43F7-9D7E-7E6B192E0293}" type="presOf" srcId="{910AA6B4-4EA0-432F-B16D-6DAD90D5C7C3}" destId="{65783BFC-2C1A-4F41-A8AD-8FF9BE8F3E15}" srcOrd="0" destOrd="0" presId="urn:microsoft.com/office/officeart/2005/8/layout/hChevron3"/>
    <dgm:cxn modelId="{1691BBF8-3AE1-4C7B-B9D8-90E3558702F5}" type="presOf" srcId="{74D00EAB-DFE7-4512-93CD-C84A339C14EC}" destId="{429EFFCF-828D-4BA3-B2DB-829D0510FBD2}" srcOrd="0" destOrd="0" presId="urn:microsoft.com/office/officeart/2005/8/layout/hChevron3"/>
    <dgm:cxn modelId="{F2989B72-F5CE-4091-85C6-F2E81C408AC9}" type="presOf" srcId="{F6E20E67-5ADA-4402-8166-69756B241A96}" destId="{55FDD483-C55D-4AFD-A86B-06AE1CEEBBD1}" srcOrd="0" destOrd="0" presId="urn:microsoft.com/office/officeart/2005/8/layout/hChevron3"/>
    <dgm:cxn modelId="{C755D545-8337-41BC-8D37-0ABA25EC3AF0}" srcId="{74D00EAB-DFE7-4512-93CD-C84A339C14EC}" destId="{9429C2AA-D2BE-4292-9745-BED73F877343}" srcOrd="1" destOrd="0" parTransId="{2C78A91A-5488-42BB-8E7A-00A7FEFD051D}" sibTransId="{9C563EF4-B941-4AA9-97F6-8BF1C4FD14E0}"/>
    <dgm:cxn modelId="{696AA6DE-D02D-4D17-A685-CEEA978FE243}" type="presOf" srcId="{9429C2AA-D2BE-4292-9745-BED73F877343}" destId="{5C29D904-79FF-45BD-B7F3-177CF5BBE07D}" srcOrd="0" destOrd="0" presId="urn:microsoft.com/office/officeart/2005/8/layout/hChevron3"/>
    <dgm:cxn modelId="{CAD74092-6EDF-419D-A219-21E3670FFDB7}" type="presOf" srcId="{8E9F3B09-2BD9-41F7-A5B5-E0B6640C88E1}" destId="{BAF9BD6B-EA87-434E-94EC-985FCCC417A4}" srcOrd="0" destOrd="0" presId="urn:microsoft.com/office/officeart/2005/8/layout/hChevron3"/>
    <dgm:cxn modelId="{88294125-52E9-41A7-909C-67180012B513}" type="presParOf" srcId="{429EFFCF-828D-4BA3-B2DB-829D0510FBD2}" destId="{55FDD483-C55D-4AFD-A86B-06AE1CEEBBD1}" srcOrd="0" destOrd="0" presId="urn:microsoft.com/office/officeart/2005/8/layout/hChevron3"/>
    <dgm:cxn modelId="{C69554B1-DD81-4F4A-B48E-B306F5B633C6}" type="presParOf" srcId="{429EFFCF-828D-4BA3-B2DB-829D0510FBD2}" destId="{C5A41F35-CD66-4556-A99F-14DC15DB2BA3}" srcOrd="1" destOrd="0" presId="urn:microsoft.com/office/officeart/2005/8/layout/hChevron3"/>
    <dgm:cxn modelId="{317019D2-3B61-42C5-9027-5F4B5C320ADD}" type="presParOf" srcId="{429EFFCF-828D-4BA3-B2DB-829D0510FBD2}" destId="{5C29D904-79FF-45BD-B7F3-177CF5BBE07D}" srcOrd="2" destOrd="0" presId="urn:microsoft.com/office/officeart/2005/8/layout/hChevron3"/>
    <dgm:cxn modelId="{BAAE65B7-34FA-4D11-AE50-1B4A8F68C545}" type="presParOf" srcId="{429EFFCF-828D-4BA3-B2DB-829D0510FBD2}" destId="{AE9BB9D8-4A7A-4C5E-8FCE-7375F9CE5226}" srcOrd="3" destOrd="0" presId="urn:microsoft.com/office/officeart/2005/8/layout/hChevron3"/>
    <dgm:cxn modelId="{3D0FD72F-FF63-4EFA-973A-0D3C80221FA9}" type="presParOf" srcId="{429EFFCF-828D-4BA3-B2DB-829D0510FBD2}" destId="{65783BFC-2C1A-4F41-A8AD-8FF9BE8F3E15}" srcOrd="4" destOrd="0" presId="urn:microsoft.com/office/officeart/2005/8/layout/hChevron3"/>
    <dgm:cxn modelId="{B06574D3-7C65-4AE7-8D1A-C9407C5D40ED}" type="presParOf" srcId="{429EFFCF-828D-4BA3-B2DB-829D0510FBD2}" destId="{218C7A7E-7995-41CF-9144-D48FDF012FC3}" srcOrd="5" destOrd="0" presId="urn:microsoft.com/office/officeart/2005/8/layout/hChevron3"/>
    <dgm:cxn modelId="{C575233E-8F8B-4AFD-A309-923DABD99506}" type="presParOf" srcId="{429EFFCF-828D-4BA3-B2DB-829D0510FBD2}" destId="{BAF9BD6B-EA87-434E-94EC-985FCCC417A4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00EAB-DFE7-4512-93CD-C84A339C14EC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F6E20E67-5ADA-4402-8166-69756B241A96}">
      <dgm:prSet phldrT="[Text]"/>
      <dgm:spPr/>
      <dgm:t>
        <a:bodyPr/>
        <a:lstStyle/>
        <a:p>
          <a:r>
            <a:rPr lang="en-US" dirty="0" smtClean="0"/>
            <a:t>Summer </a:t>
          </a:r>
        </a:p>
        <a:p>
          <a:r>
            <a:rPr lang="en-US" dirty="0" smtClean="0"/>
            <a:t>2019</a:t>
          </a:r>
          <a:endParaRPr lang="en-US" dirty="0"/>
        </a:p>
      </dgm:t>
    </dgm:pt>
    <dgm:pt modelId="{AC212C47-7919-4A65-BA29-9CE95FF20AB2}" type="parTrans" cxnId="{AD1CCF8B-2D19-45B8-81A3-562A9B1883E2}">
      <dgm:prSet/>
      <dgm:spPr/>
      <dgm:t>
        <a:bodyPr/>
        <a:lstStyle/>
        <a:p>
          <a:endParaRPr lang="en-US"/>
        </a:p>
      </dgm:t>
    </dgm:pt>
    <dgm:pt modelId="{F6B22D46-2561-4BE0-A0CE-67374724BD61}" type="sibTrans" cxnId="{AD1CCF8B-2D19-45B8-81A3-562A9B1883E2}">
      <dgm:prSet/>
      <dgm:spPr/>
      <dgm:t>
        <a:bodyPr/>
        <a:lstStyle/>
        <a:p>
          <a:endParaRPr lang="en-US"/>
        </a:p>
      </dgm:t>
    </dgm:pt>
    <dgm:pt modelId="{9429C2AA-D2BE-4292-9745-BED73F877343}">
      <dgm:prSet phldrT="[Text]"/>
      <dgm:spPr/>
      <dgm:t>
        <a:bodyPr/>
        <a:lstStyle/>
        <a:p>
          <a:r>
            <a:rPr lang="en-US" dirty="0" smtClean="0"/>
            <a:t>Fall 2019</a:t>
          </a:r>
          <a:endParaRPr lang="en-US" dirty="0"/>
        </a:p>
      </dgm:t>
    </dgm:pt>
    <dgm:pt modelId="{2C78A91A-5488-42BB-8E7A-00A7FEFD051D}" type="parTrans" cxnId="{C755D545-8337-41BC-8D37-0ABA25EC3AF0}">
      <dgm:prSet/>
      <dgm:spPr/>
      <dgm:t>
        <a:bodyPr/>
        <a:lstStyle/>
        <a:p>
          <a:endParaRPr lang="en-US"/>
        </a:p>
      </dgm:t>
    </dgm:pt>
    <dgm:pt modelId="{9C563EF4-B941-4AA9-97F6-8BF1C4FD14E0}" type="sibTrans" cxnId="{C755D545-8337-41BC-8D37-0ABA25EC3AF0}">
      <dgm:prSet/>
      <dgm:spPr/>
      <dgm:t>
        <a:bodyPr/>
        <a:lstStyle/>
        <a:p>
          <a:endParaRPr lang="en-US"/>
        </a:p>
      </dgm:t>
    </dgm:pt>
    <dgm:pt modelId="{910AA6B4-4EA0-432F-B16D-6DAD90D5C7C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Winter</a:t>
          </a:r>
        </a:p>
        <a:p>
          <a:pPr>
            <a:lnSpc>
              <a:spcPct val="100000"/>
            </a:lnSpc>
          </a:pPr>
          <a:r>
            <a:rPr lang="en-US" dirty="0" smtClean="0"/>
            <a:t> 2019-20</a:t>
          </a:r>
          <a:endParaRPr lang="en-US" dirty="0"/>
        </a:p>
      </dgm:t>
    </dgm:pt>
    <dgm:pt modelId="{53C0DF26-D8A3-4499-ADF3-CC34941159D2}" type="parTrans" cxnId="{5B133DE1-4D23-44B3-95DD-1E7C8EFF8D96}">
      <dgm:prSet/>
      <dgm:spPr/>
      <dgm:t>
        <a:bodyPr/>
        <a:lstStyle/>
        <a:p>
          <a:endParaRPr lang="en-US"/>
        </a:p>
      </dgm:t>
    </dgm:pt>
    <dgm:pt modelId="{398CAD9A-BE48-4201-8593-F038794E589C}" type="sibTrans" cxnId="{5B133DE1-4D23-44B3-95DD-1E7C8EFF8D96}">
      <dgm:prSet/>
      <dgm:spPr/>
      <dgm:t>
        <a:bodyPr/>
        <a:lstStyle/>
        <a:p>
          <a:endParaRPr lang="en-US"/>
        </a:p>
      </dgm:t>
    </dgm:pt>
    <dgm:pt modelId="{8E9F3B09-2BD9-41F7-A5B5-E0B6640C88E1}">
      <dgm:prSet phldrT="[Text]"/>
      <dgm:spPr/>
      <dgm:t>
        <a:bodyPr/>
        <a:lstStyle/>
        <a:p>
          <a:r>
            <a:rPr lang="en-US" dirty="0" smtClean="0"/>
            <a:t>Spring-Summer 2020</a:t>
          </a:r>
          <a:endParaRPr lang="en-US" dirty="0"/>
        </a:p>
      </dgm:t>
    </dgm:pt>
    <dgm:pt modelId="{882C65A1-767D-461D-A473-C6AE8703EBEE}" type="parTrans" cxnId="{95C4FA33-DA43-4D72-A623-FF726C466A11}">
      <dgm:prSet/>
      <dgm:spPr/>
      <dgm:t>
        <a:bodyPr/>
        <a:lstStyle/>
        <a:p>
          <a:endParaRPr lang="en-US"/>
        </a:p>
      </dgm:t>
    </dgm:pt>
    <dgm:pt modelId="{60BD1A2C-27B2-4811-8490-18A71F2A9F5D}" type="sibTrans" cxnId="{95C4FA33-DA43-4D72-A623-FF726C466A11}">
      <dgm:prSet/>
      <dgm:spPr/>
      <dgm:t>
        <a:bodyPr/>
        <a:lstStyle/>
        <a:p>
          <a:endParaRPr lang="en-US"/>
        </a:p>
      </dgm:t>
    </dgm:pt>
    <dgm:pt modelId="{429EFFCF-828D-4BA3-B2DB-829D0510FBD2}" type="pres">
      <dgm:prSet presAssocID="{74D00EAB-DFE7-4512-93CD-C84A339C14EC}" presName="Name0" presStyleCnt="0">
        <dgm:presLayoutVars>
          <dgm:dir/>
          <dgm:resizeHandles val="exact"/>
        </dgm:presLayoutVars>
      </dgm:prSet>
      <dgm:spPr/>
    </dgm:pt>
    <dgm:pt modelId="{55FDD483-C55D-4AFD-A86B-06AE1CEEBBD1}" type="pres">
      <dgm:prSet presAssocID="{F6E20E67-5ADA-4402-8166-69756B241A9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41F35-CD66-4556-A99F-14DC15DB2BA3}" type="pres">
      <dgm:prSet presAssocID="{F6B22D46-2561-4BE0-A0CE-67374724BD61}" presName="parSpace" presStyleCnt="0"/>
      <dgm:spPr/>
    </dgm:pt>
    <dgm:pt modelId="{5C29D904-79FF-45BD-B7F3-177CF5BBE07D}" type="pres">
      <dgm:prSet presAssocID="{9429C2AA-D2BE-4292-9745-BED73F877343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BB9D8-4A7A-4C5E-8FCE-7375F9CE5226}" type="pres">
      <dgm:prSet presAssocID="{9C563EF4-B941-4AA9-97F6-8BF1C4FD14E0}" presName="parSpace" presStyleCnt="0"/>
      <dgm:spPr/>
    </dgm:pt>
    <dgm:pt modelId="{65783BFC-2C1A-4F41-A8AD-8FF9BE8F3E15}" type="pres">
      <dgm:prSet presAssocID="{910AA6B4-4EA0-432F-B16D-6DAD90D5C7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C7A7E-7995-41CF-9144-D48FDF012FC3}" type="pres">
      <dgm:prSet presAssocID="{398CAD9A-BE48-4201-8593-F038794E589C}" presName="parSpace" presStyleCnt="0"/>
      <dgm:spPr/>
    </dgm:pt>
    <dgm:pt modelId="{BAF9BD6B-EA87-434E-94EC-985FCCC417A4}" type="pres">
      <dgm:prSet presAssocID="{8E9F3B09-2BD9-41F7-A5B5-E0B6640C88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CCF8B-2D19-45B8-81A3-562A9B1883E2}" srcId="{74D00EAB-DFE7-4512-93CD-C84A339C14EC}" destId="{F6E20E67-5ADA-4402-8166-69756B241A96}" srcOrd="0" destOrd="0" parTransId="{AC212C47-7919-4A65-BA29-9CE95FF20AB2}" sibTransId="{F6B22D46-2561-4BE0-A0CE-67374724BD61}"/>
    <dgm:cxn modelId="{95C4FA33-DA43-4D72-A623-FF726C466A11}" srcId="{74D00EAB-DFE7-4512-93CD-C84A339C14EC}" destId="{8E9F3B09-2BD9-41F7-A5B5-E0B6640C88E1}" srcOrd="3" destOrd="0" parTransId="{882C65A1-767D-461D-A473-C6AE8703EBEE}" sibTransId="{60BD1A2C-27B2-4811-8490-18A71F2A9F5D}"/>
    <dgm:cxn modelId="{5B133DE1-4D23-44B3-95DD-1E7C8EFF8D96}" srcId="{74D00EAB-DFE7-4512-93CD-C84A339C14EC}" destId="{910AA6B4-4EA0-432F-B16D-6DAD90D5C7C3}" srcOrd="2" destOrd="0" parTransId="{53C0DF26-D8A3-4499-ADF3-CC34941159D2}" sibTransId="{398CAD9A-BE48-4201-8593-F038794E589C}"/>
    <dgm:cxn modelId="{A8B2552E-239C-43F7-9D7E-7E6B192E0293}" type="presOf" srcId="{910AA6B4-4EA0-432F-B16D-6DAD90D5C7C3}" destId="{65783BFC-2C1A-4F41-A8AD-8FF9BE8F3E15}" srcOrd="0" destOrd="0" presId="urn:microsoft.com/office/officeart/2005/8/layout/hChevron3"/>
    <dgm:cxn modelId="{1691BBF8-3AE1-4C7B-B9D8-90E3558702F5}" type="presOf" srcId="{74D00EAB-DFE7-4512-93CD-C84A339C14EC}" destId="{429EFFCF-828D-4BA3-B2DB-829D0510FBD2}" srcOrd="0" destOrd="0" presId="urn:microsoft.com/office/officeart/2005/8/layout/hChevron3"/>
    <dgm:cxn modelId="{F2989B72-F5CE-4091-85C6-F2E81C408AC9}" type="presOf" srcId="{F6E20E67-5ADA-4402-8166-69756B241A96}" destId="{55FDD483-C55D-4AFD-A86B-06AE1CEEBBD1}" srcOrd="0" destOrd="0" presId="urn:microsoft.com/office/officeart/2005/8/layout/hChevron3"/>
    <dgm:cxn modelId="{C755D545-8337-41BC-8D37-0ABA25EC3AF0}" srcId="{74D00EAB-DFE7-4512-93CD-C84A339C14EC}" destId="{9429C2AA-D2BE-4292-9745-BED73F877343}" srcOrd="1" destOrd="0" parTransId="{2C78A91A-5488-42BB-8E7A-00A7FEFD051D}" sibTransId="{9C563EF4-B941-4AA9-97F6-8BF1C4FD14E0}"/>
    <dgm:cxn modelId="{696AA6DE-D02D-4D17-A685-CEEA978FE243}" type="presOf" srcId="{9429C2AA-D2BE-4292-9745-BED73F877343}" destId="{5C29D904-79FF-45BD-B7F3-177CF5BBE07D}" srcOrd="0" destOrd="0" presId="urn:microsoft.com/office/officeart/2005/8/layout/hChevron3"/>
    <dgm:cxn modelId="{CAD74092-6EDF-419D-A219-21E3670FFDB7}" type="presOf" srcId="{8E9F3B09-2BD9-41F7-A5B5-E0B6640C88E1}" destId="{BAF9BD6B-EA87-434E-94EC-985FCCC417A4}" srcOrd="0" destOrd="0" presId="urn:microsoft.com/office/officeart/2005/8/layout/hChevron3"/>
    <dgm:cxn modelId="{88294125-52E9-41A7-909C-67180012B513}" type="presParOf" srcId="{429EFFCF-828D-4BA3-B2DB-829D0510FBD2}" destId="{55FDD483-C55D-4AFD-A86B-06AE1CEEBBD1}" srcOrd="0" destOrd="0" presId="urn:microsoft.com/office/officeart/2005/8/layout/hChevron3"/>
    <dgm:cxn modelId="{C69554B1-DD81-4F4A-B48E-B306F5B633C6}" type="presParOf" srcId="{429EFFCF-828D-4BA3-B2DB-829D0510FBD2}" destId="{C5A41F35-CD66-4556-A99F-14DC15DB2BA3}" srcOrd="1" destOrd="0" presId="urn:microsoft.com/office/officeart/2005/8/layout/hChevron3"/>
    <dgm:cxn modelId="{317019D2-3B61-42C5-9027-5F4B5C320ADD}" type="presParOf" srcId="{429EFFCF-828D-4BA3-B2DB-829D0510FBD2}" destId="{5C29D904-79FF-45BD-B7F3-177CF5BBE07D}" srcOrd="2" destOrd="0" presId="urn:microsoft.com/office/officeart/2005/8/layout/hChevron3"/>
    <dgm:cxn modelId="{BAAE65B7-34FA-4D11-AE50-1B4A8F68C545}" type="presParOf" srcId="{429EFFCF-828D-4BA3-B2DB-829D0510FBD2}" destId="{AE9BB9D8-4A7A-4C5E-8FCE-7375F9CE5226}" srcOrd="3" destOrd="0" presId="urn:microsoft.com/office/officeart/2005/8/layout/hChevron3"/>
    <dgm:cxn modelId="{3D0FD72F-FF63-4EFA-973A-0D3C80221FA9}" type="presParOf" srcId="{429EFFCF-828D-4BA3-B2DB-829D0510FBD2}" destId="{65783BFC-2C1A-4F41-A8AD-8FF9BE8F3E15}" srcOrd="4" destOrd="0" presId="urn:microsoft.com/office/officeart/2005/8/layout/hChevron3"/>
    <dgm:cxn modelId="{B06574D3-7C65-4AE7-8D1A-C9407C5D40ED}" type="presParOf" srcId="{429EFFCF-828D-4BA3-B2DB-829D0510FBD2}" destId="{218C7A7E-7995-41CF-9144-D48FDF012FC3}" srcOrd="5" destOrd="0" presId="urn:microsoft.com/office/officeart/2005/8/layout/hChevron3"/>
    <dgm:cxn modelId="{C575233E-8F8B-4AFD-A309-923DABD99506}" type="presParOf" srcId="{429EFFCF-828D-4BA3-B2DB-829D0510FBD2}" destId="{BAF9BD6B-EA87-434E-94EC-985FCCC417A4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FB458-28C8-4832-8545-953B00FAC07F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5FA094-A35A-4803-BA2A-228F4A3D115A}">
      <dgm:prSet phldrT="[Text]"/>
      <dgm:spPr/>
      <dgm:t>
        <a:bodyPr/>
        <a:lstStyle/>
        <a:p>
          <a:r>
            <a:rPr lang="en-US" b="1" dirty="0" smtClean="0"/>
            <a:t>Authentic Family Engagement</a:t>
          </a:r>
        </a:p>
        <a:p>
          <a:r>
            <a:rPr lang="en-US" b="1" dirty="0" smtClean="0"/>
            <a:t>2019-2020</a:t>
          </a:r>
          <a:endParaRPr lang="en-US" b="1" dirty="0"/>
        </a:p>
      </dgm:t>
    </dgm:pt>
    <dgm:pt modelId="{00B5083E-73CF-41A0-B302-B405D86A1D07}" type="parTrans" cxnId="{111DDC06-45F8-4A3E-8803-AFEB98AE5115}">
      <dgm:prSet/>
      <dgm:spPr/>
      <dgm:t>
        <a:bodyPr/>
        <a:lstStyle/>
        <a:p>
          <a:endParaRPr lang="en-US"/>
        </a:p>
      </dgm:t>
    </dgm:pt>
    <dgm:pt modelId="{1412405D-FF0E-453F-B43E-13D951E32B50}" type="sibTrans" cxnId="{111DDC06-45F8-4A3E-8803-AFEB98AE5115}">
      <dgm:prSet/>
      <dgm:spPr/>
      <dgm:t>
        <a:bodyPr/>
        <a:lstStyle/>
        <a:p>
          <a:endParaRPr lang="en-US"/>
        </a:p>
      </dgm:t>
    </dgm:pt>
    <dgm:pt modelId="{BC8925DD-7558-473D-AEBF-0FB39949EAAD}">
      <dgm:prSet phldrT="[Text]" custT="1"/>
      <dgm:spPr/>
      <dgm:t>
        <a:bodyPr anchor="t"/>
        <a:lstStyle/>
        <a:p>
          <a:pPr algn="l"/>
          <a:r>
            <a:rPr lang="en-US" sz="2400" b="1" dirty="0" smtClean="0"/>
            <a:t>        Strengths – Internal </a:t>
          </a:r>
          <a:endParaRPr lang="en-US" sz="2400" b="1" dirty="0"/>
        </a:p>
      </dgm:t>
    </dgm:pt>
    <dgm:pt modelId="{C879E8BD-06F9-4D73-AD76-28B3F12D34D7}" type="parTrans" cxnId="{7E9D60CD-DC27-4746-B68F-F3839D66CE54}">
      <dgm:prSet/>
      <dgm:spPr/>
      <dgm:t>
        <a:bodyPr/>
        <a:lstStyle/>
        <a:p>
          <a:endParaRPr lang="en-US"/>
        </a:p>
      </dgm:t>
    </dgm:pt>
    <dgm:pt modelId="{810AF7A6-DF00-4958-BC5B-90FDFF4F5E76}" type="sibTrans" cxnId="{7E9D60CD-DC27-4746-B68F-F3839D66CE54}">
      <dgm:prSet/>
      <dgm:spPr/>
      <dgm:t>
        <a:bodyPr/>
        <a:lstStyle/>
        <a:p>
          <a:endParaRPr lang="en-US"/>
        </a:p>
      </dgm:t>
    </dgm:pt>
    <dgm:pt modelId="{887E607E-58B7-48FF-A5CA-837FAF51FC77}">
      <dgm:prSet phldrT="[Text]" custT="1"/>
      <dgm:spPr/>
      <dgm:t>
        <a:bodyPr anchor="t"/>
        <a:lstStyle/>
        <a:p>
          <a:pPr algn="l"/>
          <a:r>
            <a:rPr lang="en-US" sz="2600" dirty="0" smtClean="0"/>
            <a:t>	    </a:t>
          </a:r>
          <a:r>
            <a:rPr lang="en-US" sz="2400" b="1" dirty="0" smtClean="0"/>
            <a:t>Weaknesses - Internal</a:t>
          </a:r>
          <a:endParaRPr lang="en-US" sz="2600" b="1" dirty="0"/>
        </a:p>
      </dgm:t>
    </dgm:pt>
    <dgm:pt modelId="{86B23F51-E806-4D01-BFEB-4A8065D84608}" type="parTrans" cxnId="{CB62EEDA-00CB-41AB-9218-F223BA1D77EB}">
      <dgm:prSet/>
      <dgm:spPr/>
      <dgm:t>
        <a:bodyPr/>
        <a:lstStyle/>
        <a:p>
          <a:endParaRPr lang="en-US"/>
        </a:p>
      </dgm:t>
    </dgm:pt>
    <dgm:pt modelId="{6271AD47-C453-48F0-9421-3735E1598D9E}" type="sibTrans" cxnId="{CB62EEDA-00CB-41AB-9218-F223BA1D77EB}">
      <dgm:prSet/>
      <dgm:spPr/>
      <dgm:t>
        <a:bodyPr/>
        <a:lstStyle/>
        <a:p>
          <a:endParaRPr lang="en-US"/>
        </a:p>
      </dgm:t>
    </dgm:pt>
    <dgm:pt modelId="{1B64C4C4-6571-4E47-A6F4-2841F33DA722}">
      <dgm:prSet phldrT="[Text]"/>
      <dgm:spPr/>
      <dgm:t>
        <a:bodyPr tIns="0" anchor="t"/>
        <a:lstStyle/>
        <a:p>
          <a:endParaRPr lang="en-US" dirty="0"/>
        </a:p>
      </dgm:t>
    </dgm:pt>
    <dgm:pt modelId="{529E82A8-D6EB-4163-AF64-746CD0E60A76}" type="parTrans" cxnId="{02A9B03F-DED7-4128-BC4D-5D3BA3C740D6}">
      <dgm:prSet/>
      <dgm:spPr/>
      <dgm:t>
        <a:bodyPr/>
        <a:lstStyle/>
        <a:p>
          <a:endParaRPr lang="en-US"/>
        </a:p>
      </dgm:t>
    </dgm:pt>
    <dgm:pt modelId="{9F3C8EB9-1C81-427B-B6B8-751B6F045E74}" type="sibTrans" cxnId="{02A9B03F-DED7-4128-BC4D-5D3BA3C740D6}">
      <dgm:prSet/>
      <dgm:spPr/>
      <dgm:t>
        <a:bodyPr/>
        <a:lstStyle/>
        <a:p>
          <a:endParaRPr lang="en-US"/>
        </a:p>
      </dgm:t>
    </dgm:pt>
    <dgm:pt modelId="{3D322194-87BC-4798-8825-724998BF8EF8}">
      <dgm:prSet phldrT="[Text]"/>
      <dgm:spPr/>
      <dgm:t>
        <a:bodyPr tIns="0" anchor="t"/>
        <a:lstStyle/>
        <a:p>
          <a:endParaRPr lang="en-US" dirty="0"/>
        </a:p>
      </dgm:t>
    </dgm:pt>
    <dgm:pt modelId="{5E57F9C0-0A89-4B1F-9F4C-4114FDB2754A}" type="parTrans" cxnId="{03829570-E83D-4564-B770-E649E943990D}">
      <dgm:prSet/>
      <dgm:spPr/>
      <dgm:t>
        <a:bodyPr/>
        <a:lstStyle/>
        <a:p>
          <a:endParaRPr lang="en-US"/>
        </a:p>
      </dgm:t>
    </dgm:pt>
    <dgm:pt modelId="{9F2F67D6-0747-48F5-BC58-30BEA88CDD9F}" type="sibTrans" cxnId="{03829570-E83D-4564-B770-E649E943990D}">
      <dgm:prSet/>
      <dgm:spPr/>
      <dgm:t>
        <a:bodyPr/>
        <a:lstStyle/>
        <a:p>
          <a:endParaRPr lang="en-US"/>
        </a:p>
      </dgm:t>
    </dgm:pt>
    <dgm:pt modelId="{A78DB296-3DB3-44D7-BA47-AA18EEF57219}" type="pres">
      <dgm:prSet presAssocID="{C58FB458-28C8-4832-8545-953B00FAC0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B081D-AF98-451D-A411-6A2520681D15}" type="pres">
      <dgm:prSet presAssocID="{C58FB458-28C8-4832-8545-953B00FAC07F}" presName="matrix" presStyleCnt="0"/>
      <dgm:spPr/>
    </dgm:pt>
    <dgm:pt modelId="{3F6371F7-631C-4404-8DBC-E33352B9CDF5}" type="pres">
      <dgm:prSet presAssocID="{C58FB458-28C8-4832-8545-953B00FAC07F}" presName="tile1" presStyleLbl="node1" presStyleIdx="0" presStyleCnt="4"/>
      <dgm:spPr/>
      <dgm:t>
        <a:bodyPr/>
        <a:lstStyle/>
        <a:p>
          <a:endParaRPr lang="en-US"/>
        </a:p>
      </dgm:t>
    </dgm:pt>
    <dgm:pt modelId="{E75DC534-BE7B-4BD5-83F9-7A1CBA3B394C}" type="pres">
      <dgm:prSet presAssocID="{C58FB458-28C8-4832-8545-953B00FAC0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1001-BC42-4FDC-A694-F3899EB7D451}" type="pres">
      <dgm:prSet presAssocID="{C58FB458-28C8-4832-8545-953B00FAC07F}" presName="tile2" presStyleLbl="node1" presStyleIdx="1" presStyleCnt="4"/>
      <dgm:spPr/>
      <dgm:t>
        <a:bodyPr/>
        <a:lstStyle/>
        <a:p>
          <a:endParaRPr lang="en-US"/>
        </a:p>
      </dgm:t>
    </dgm:pt>
    <dgm:pt modelId="{2E22325C-7940-4955-B752-DB5ADF5B0161}" type="pres">
      <dgm:prSet presAssocID="{C58FB458-28C8-4832-8545-953B00FAC0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361AD-4D1E-4724-855F-7B235DA22FD0}" type="pres">
      <dgm:prSet presAssocID="{C58FB458-28C8-4832-8545-953B00FAC07F}" presName="tile3" presStyleLbl="node1" presStyleIdx="2" presStyleCnt="4"/>
      <dgm:spPr/>
      <dgm:t>
        <a:bodyPr/>
        <a:lstStyle/>
        <a:p>
          <a:endParaRPr lang="en-US"/>
        </a:p>
      </dgm:t>
    </dgm:pt>
    <dgm:pt modelId="{1B3870EB-70DF-4C9E-83F4-BA1BC689B41A}" type="pres">
      <dgm:prSet presAssocID="{C58FB458-28C8-4832-8545-953B00FAC0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51DFE-D8A0-40B1-A4CA-886A8AE8C0BE}" type="pres">
      <dgm:prSet presAssocID="{C58FB458-28C8-4832-8545-953B00FAC07F}" presName="tile4" presStyleLbl="node1" presStyleIdx="3" presStyleCnt="4"/>
      <dgm:spPr/>
      <dgm:t>
        <a:bodyPr/>
        <a:lstStyle/>
        <a:p>
          <a:endParaRPr lang="en-US"/>
        </a:p>
      </dgm:t>
    </dgm:pt>
    <dgm:pt modelId="{E7316F07-9B18-4018-BC80-557A492A66FF}" type="pres">
      <dgm:prSet presAssocID="{C58FB458-28C8-4832-8545-953B00FAC0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D266F-237F-458E-91A8-FE494754A35B}" type="pres">
      <dgm:prSet presAssocID="{C58FB458-28C8-4832-8545-953B00FAC0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CCC0F-AF4C-4F48-83AF-E6EC8CA7298D}" type="presOf" srcId="{3D322194-87BC-4798-8825-724998BF8EF8}" destId="{E7316F07-9B18-4018-BC80-557A492A66FF}" srcOrd="1" destOrd="0" presId="urn:microsoft.com/office/officeart/2005/8/layout/matrix1"/>
    <dgm:cxn modelId="{2F34C836-DBAF-4B40-9426-3CC89178AEF4}" type="presOf" srcId="{9A5FA094-A35A-4803-BA2A-228F4A3D115A}" destId="{788D266F-237F-458E-91A8-FE494754A35B}" srcOrd="0" destOrd="0" presId="urn:microsoft.com/office/officeart/2005/8/layout/matrix1"/>
    <dgm:cxn modelId="{ABDB99F5-F81D-4622-BD8A-DDADDA06763A}" type="presOf" srcId="{887E607E-58B7-48FF-A5CA-837FAF51FC77}" destId="{E7A51001-BC42-4FDC-A694-F3899EB7D451}" srcOrd="0" destOrd="0" presId="urn:microsoft.com/office/officeart/2005/8/layout/matrix1"/>
    <dgm:cxn modelId="{03829570-E83D-4564-B770-E649E943990D}" srcId="{9A5FA094-A35A-4803-BA2A-228F4A3D115A}" destId="{3D322194-87BC-4798-8825-724998BF8EF8}" srcOrd="3" destOrd="0" parTransId="{5E57F9C0-0A89-4B1F-9F4C-4114FDB2754A}" sibTransId="{9F2F67D6-0747-48F5-BC58-30BEA88CDD9F}"/>
    <dgm:cxn modelId="{8A683981-65F6-43BC-B76B-C6FCC434E919}" type="presOf" srcId="{887E607E-58B7-48FF-A5CA-837FAF51FC77}" destId="{2E22325C-7940-4955-B752-DB5ADF5B0161}" srcOrd="1" destOrd="0" presId="urn:microsoft.com/office/officeart/2005/8/layout/matrix1"/>
    <dgm:cxn modelId="{CB62EEDA-00CB-41AB-9218-F223BA1D77EB}" srcId="{9A5FA094-A35A-4803-BA2A-228F4A3D115A}" destId="{887E607E-58B7-48FF-A5CA-837FAF51FC77}" srcOrd="1" destOrd="0" parTransId="{86B23F51-E806-4D01-BFEB-4A8065D84608}" sibTransId="{6271AD47-C453-48F0-9421-3735E1598D9E}"/>
    <dgm:cxn modelId="{111DDC06-45F8-4A3E-8803-AFEB98AE5115}" srcId="{C58FB458-28C8-4832-8545-953B00FAC07F}" destId="{9A5FA094-A35A-4803-BA2A-228F4A3D115A}" srcOrd="0" destOrd="0" parTransId="{00B5083E-73CF-41A0-B302-B405D86A1D07}" sibTransId="{1412405D-FF0E-453F-B43E-13D951E32B50}"/>
    <dgm:cxn modelId="{18FBA637-759E-42A4-905C-89569F713007}" type="presOf" srcId="{BC8925DD-7558-473D-AEBF-0FB39949EAAD}" destId="{3F6371F7-631C-4404-8DBC-E33352B9CDF5}" srcOrd="0" destOrd="0" presId="urn:microsoft.com/office/officeart/2005/8/layout/matrix1"/>
    <dgm:cxn modelId="{7E9D60CD-DC27-4746-B68F-F3839D66CE54}" srcId="{9A5FA094-A35A-4803-BA2A-228F4A3D115A}" destId="{BC8925DD-7558-473D-AEBF-0FB39949EAAD}" srcOrd="0" destOrd="0" parTransId="{C879E8BD-06F9-4D73-AD76-28B3F12D34D7}" sibTransId="{810AF7A6-DF00-4958-BC5B-90FDFF4F5E76}"/>
    <dgm:cxn modelId="{6768F5BC-6EFA-4D18-B609-7F1604315108}" type="presOf" srcId="{BC8925DD-7558-473D-AEBF-0FB39949EAAD}" destId="{E75DC534-BE7B-4BD5-83F9-7A1CBA3B394C}" srcOrd="1" destOrd="0" presId="urn:microsoft.com/office/officeart/2005/8/layout/matrix1"/>
    <dgm:cxn modelId="{1FF08763-06B3-416D-9357-FAB3D54D91AA}" type="presOf" srcId="{1B64C4C4-6571-4E47-A6F4-2841F33DA722}" destId="{1B3870EB-70DF-4C9E-83F4-BA1BC689B41A}" srcOrd="1" destOrd="0" presId="urn:microsoft.com/office/officeart/2005/8/layout/matrix1"/>
    <dgm:cxn modelId="{02A9B03F-DED7-4128-BC4D-5D3BA3C740D6}" srcId="{9A5FA094-A35A-4803-BA2A-228F4A3D115A}" destId="{1B64C4C4-6571-4E47-A6F4-2841F33DA722}" srcOrd="2" destOrd="0" parTransId="{529E82A8-D6EB-4163-AF64-746CD0E60A76}" sibTransId="{9F3C8EB9-1C81-427B-B6B8-751B6F045E74}"/>
    <dgm:cxn modelId="{9772621E-479A-48ED-B461-620D1C13DF87}" type="presOf" srcId="{1B64C4C4-6571-4E47-A6F4-2841F33DA722}" destId="{869361AD-4D1E-4724-855F-7B235DA22FD0}" srcOrd="0" destOrd="0" presId="urn:microsoft.com/office/officeart/2005/8/layout/matrix1"/>
    <dgm:cxn modelId="{2140F057-9539-4D09-A08C-FC59ED4F33B4}" type="presOf" srcId="{C58FB458-28C8-4832-8545-953B00FAC07F}" destId="{A78DB296-3DB3-44D7-BA47-AA18EEF57219}" srcOrd="0" destOrd="0" presId="urn:microsoft.com/office/officeart/2005/8/layout/matrix1"/>
    <dgm:cxn modelId="{881E27DC-9ED0-4A11-936E-02F569DE0666}" type="presOf" srcId="{3D322194-87BC-4798-8825-724998BF8EF8}" destId="{00251DFE-D8A0-40B1-A4CA-886A8AE8C0BE}" srcOrd="0" destOrd="0" presId="urn:microsoft.com/office/officeart/2005/8/layout/matrix1"/>
    <dgm:cxn modelId="{FE912C20-6C0D-4B82-8379-9EC4027D5BC4}" type="presParOf" srcId="{A78DB296-3DB3-44D7-BA47-AA18EEF57219}" destId="{F82B081D-AF98-451D-A411-6A2520681D15}" srcOrd="0" destOrd="0" presId="urn:microsoft.com/office/officeart/2005/8/layout/matrix1"/>
    <dgm:cxn modelId="{DA64486A-51B3-45FE-A72D-04C59EBB5E12}" type="presParOf" srcId="{F82B081D-AF98-451D-A411-6A2520681D15}" destId="{3F6371F7-631C-4404-8DBC-E33352B9CDF5}" srcOrd="0" destOrd="0" presId="urn:microsoft.com/office/officeart/2005/8/layout/matrix1"/>
    <dgm:cxn modelId="{BD67CD6D-5829-4A62-9E0F-23245182DE1F}" type="presParOf" srcId="{F82B081D-AF98-451D-A411-6A2520681D15}" destId="{E75DC534-BE7B-4BD5-83F9-7A1CBA3B394C}" srcOrd="1" destOrd="0" presId="urn:microsoft.com/office/officeart/2005/8/layout/matrix1"/>
    <dgm:cxn modelId="{B5B5B85D-3EC1-4C50-AC94-E3D1C6A45809}" type="presParOf" srcId="{F82B081D-AF98-451D-A411-6A2520681D15}" destId="{E7A51001-BC42-4FDC-A694-F3899EB7D451}" srcOrd="2" destOrd="0" presId="urn:microsoft.com/office/officeart/2005/8/layout/matrix1"/>
    <dgm:cxn modelId="{342DD886-7B8F-4496-97C5-AD8804841A53}" type="presParOf" srcId="{F82B081D-AF98-451D-A411-6A2520681D15}" destId="{2E22325C-7940-4955-B752-DB5ADF5B0161}" srcOrd="3" destOrd="0" presId="urn:microsoft.com/office/officeart/2005/8/layout/matrix1"/>
    <dgm:cxn modelId="{C7209411-55E9-4633-B4DE-D30D8CD5EAA4}" type="presParOf" srcId="{F82B081D-AF98-451D-A411-6A2520681D15}" destId="{869361AD-4D1E-4724-855F-7B235DA22FD0}" srcOrd="4" destOrd="0" presId="urn:microsoft.com/office/officeart/2005/8/layout/matrix1"/>
    <dgm:cxn modelId="{CA7E0DD0-57F3-4B2B-8876-EB1ACC0ADEB8}" type="presParOf" srcId="{F82B081D-AF98-451D-A411-6A2520681D15}" destId="{1B3870EB-70DF-4C9E-83F4-BA1BC689B41A}" srcOrd="5" destOrd="0" presId="urn:microsoft.com/office/officeart/2005/8/layout/matrix1"/>
    <dgm:cxn modelId="{D42F4409-CDBD-4DC4-9831-4440CC3416EC}" type="presParOf" srcId="{F82B081D-AF98-451D-A411-6A2520681D15}" destId="{00251DFE-D8A0-40B1-A4CA-886A8AE8C0BE}" srcOrd="6" destOrd="0" presId="urn:microsoft.com/office/officeart/2005/8/layout/matrix1"/>
    <dgm:cxn modelId="{C797A280-7D1A-4CA2-9BED-2B47017E091C}" type="presParOf" srcId="{F82B081D-AF98-451D-A411-6A2520681D15}" destId="{E7316F07-9B18-4018-BC80-557A492A66FF}" srcOrd="7" destOrd="0" presId="urn:microsoft.com/office/officeart/2005/8/layout/matrix1"/>
    <dgm:cxn modelId="{964601E1-2186-4F28-A682-C4B90A880D5D}" type="presParOf" srcId="{A78DB296-3DB3-44D7-BA47-AA18EEF57219}" destId="{788D266F-237F-458E-91A8-FE494754A3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DD483-C55D-4AFD-A86B-06AE1CEEBBD1}">
      <dsp:nvSpPr>
        <dsp:cNvPr id="0" name=""/>
        <dsp:cNvSpPr/>
      </dsp:nvSpPr>
      <dsp:spPr>
        <a:xfrm>
          <a:off x="3455" y="0"/>
          <a:ext cx="3467146" cy="10226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Summer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2018</a:t>
          </a:r>
          <a:endParaRPr lang="en-US" sz="2400" kern="1200" dirty="0"/>
        </a:p>
      </dsp:txBody>
      <dsp:txXfrm>
        <a:off x="3455" y="0"/>
        <a:ext cx="3211487" cy="1022636"/>
      </dsp:txXfrm>
    </dsp:sp>
    <dsp:sp modelId="{5C29D904-79FF-45BD-B7F3-177CF5BBE07D}">
      <dsp:nvSpPr>
        <dsp:cNvPr id="0" name=""/>
        <dsp:cNvSpPr/>
      </dsp:nvSpPr>
      <dsp:spPr>
        <a:xfrm>
          <a:off x="2777173" y="0"/>
          <a:ext cx="3467146" cy="1022636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Fall 2018</a:t>
          </a:r>
          <a:endParaRPr lang="en-US" sz="2400" kern="1200" dirty="0"/>
        </a:p>
      </dsp:txBody>
      <dsp:txXfrm>
        <a:off x="3288491" y="0"/>
        <a:ext cx="2444510" cy="1022636"/>
      </dsp:txXfrm>
    </dsp:sp>
    <dsp:sp modelId="{65783BFC-2C1A-4F41-A8AD-8FF9BE8F3E15}">
      <dsp:nvSpPr>
        <dsp:cNvPr id="0" name=""/>
        <dsp:cNvSpPr/>
      </dsp:nvSpPr>
      <dsp:spPr>
        <a:xfrm>
          <a:off x="5550890" y="0"/>
          <a:ext cx="3467146" cy="1022636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Winter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2018-19</a:t>
          </a:r>
          <a:endParaRPr lang="en-US" sz="2400" kern="1200" dirty="0"/>
        </a:p>
      </dsp:txBody>
      <dsp:txXfrm>
        <a:off x="6062208" y="0"/>
        <a:ext cx="2444510" cy="1022636"/>
      </dsp:txXfrm>
    </dsp:sp>
    <dsp:sp modelId="{BAF9BD6B-EA87-434E-94EC-985FCCC417A4}">
      <dsp:nvSpPr>
        <dsp:cNvPr id="0" name=""/>
        <dsp:cNvSpPr/>
      </dsp:nvSpPr>
      <dsp:spPr>
        <a:xfrm>
          <a:off x="8324608" y="0"/>
          <a:ext cx="3467146" cy="1022636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Spring-Summer 2019</a:t>
          </a:r>
          <a:endParaRPr lang="en-US" sz="2400" kern="1200" dirty="0"/>
        </a:p>
      </dsp:txBody>
      <dsp:txXfrm>
        <a:off x="8835926" y="0"/>
        <a:ext cx="2444510" cy="1022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9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3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2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22B1-2665-4F71-A19F-14E1F02B300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C944-02D8-45F2-9EC6-4039CB00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455635"/>
              </p:ext>
            </p:extLst>
          </p:nvPr>
        </p:nvGraphicFramePr>
        <p:xfrm>
          <a:off x="382371" y="189849"/>
          <a:ext cx="11795211" cy="102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2371" y="1346886"/>
            <a:ext cx="2565575" cy="200096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24464" y="1356205"/>
            <a:ext cx="2597970" cy="199143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8952" y="1356204"/>
            <a:ext cx="2752397" cy="199143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24902" y="1333328"/>
            <a:ext cx="2691590" cy="201483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4855" y="1346207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Activities/Actions</a:t>
            </a:r>
            <a:endParaRPr lang="en-US" sz="1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675421" y="1346206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Activities/Actions</a:t>
            </a:r>
            <a:endParaRPr lang="en-US" sz="1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71233" y="1351480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Activities/Actions</a:t>
            </a:r>
            <a:endParaRPr lang="en-US" sz="1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9667045" y="1356204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Activities/Actions</a:t>
            </a:r>
            <a:endParaRPr lang="en-US" sz="1400" b="1" u="sng" dirty="0"/>
          </a:p>
        </p:txBody>
      </p:sp>
      <p:sp>
        <p:nvSpPr>
          <p:cNvPr id="17" name="Freeform 16"/>
          <p:cNvSpPr/>
          <p:nvPr/>
        </p:nvSpPr>
        <p:spPr>
          <a:xfrm>
            <a:off x="0" y="3446705"/>
            <a:ext cx="12192000" cy="977138"/>
          </a:xfrm>
          <a:custGeom>
            <a:avLst/>
            <a:gdLst>
              <a:gd name="connsiteX0" fmla="*/ 0 w 11497801"/>
              <a:gd name="connsiteY0" fmla="*/ 271848 h 914524"/>
              <a:gd name="connsiteX1" fmla="*/ 3509319 w 11497801"/>
              <a:gd name="connsiteY1" fmla="*/ 185351 h 914524"/>
              <a:gd name="connsiteX2" fmla="*/ 5165125 w 11497801"/>
              <a:gd name="connsiteY2" fmla="*/ 914400 h 914524"/>
              <a:gd name="connsiteX3" fmla="*/ 6647936 w 11497801"/>
              <a:gd name="connsiteY3" fmla="*/ 123567 h 914524"/>
              <a:gd name="connsiteX4" fmla="*/ 8414952 w 11497801"/>
              <a:gd name="connsiteY4" fmla="*/ 691978 h 914524"/>
              <a:gd name="connsiteX5" fmla="*/ 9700054 w 11497801"/>
              <a:gd name="connsiteY5" fmla="*/ 0 h 914524"/>
              <a:gd name="connsiteX6" fmla="*/ 11281719 w 11497801"/>
              <a:gd name="connsiteY6" fmla="*/ 691978 h 914524"/>
              <a:gd name="connsiteX7" fmla="*/ 11442357 w 11497801"/>
              <a:gd name="connsiteY7" fmla="*/ 766119 h 9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7801" h="914524">
                <a:moveTo>
                  <a:pt x="0" y="271848"/>
                </a:moveTo>
                <a:cubicBezTo>
                  <a:pt x="1324232" y="175053"/>
                  <a:pt x="2648465" y="78259"/>
                  <a:pt x="3509319" y="185351"/>
                </a:cubicBezTo>
                <a:cubicBezTo>
                  <a:pt x="4370173" y="292443"/>
                  <a:pt x="4642022" y="924697"/>
                  <a:pt x="5165125" y="914400"/>
                </a:cubicBezTo>
                <a:cubicBezTo>
                  <a:pt x="5688228" y="904103"/>
                  <a:pt x="6106298" y="160637"/>
                  <a:pt x="6647936" y="123567"/>
                </a:cubicBezTo>
                <a:cubicBezTo>
                  <a:pt x="7189574" y="86497"/>
                  <a:pt x="7906266" y="712572"/>
                  <a:pt x="8414952" y="691978"/>
                </a:cubicBezTo>
                <a:cubicBezTo>
                  <a:pt x="8923638" y="671384"/>
                  <a:pt x="9222260" y="0"/>
                  <a:pt x="9700054" y="0"/>
                </a:cubicBezTo>
                <a:cubicBezTo>
                  <a:pt x="10177848" y="0"/>
                  <a:pt x="10991335" y="564292"/>
                  <a:pt x="11281719" y="691978"/>
                </a:cubicBezTo>
                <a:cubicBezTo>
                  <a:pt x="11572103" y="819664"/>
                  <a:pt x="11507230" y="792891"/>
                  <a:pt x="11442357" y="766119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0" y="3812501"/>
            <a:ext cx="12192000" cy="1098553"/>
          </a:xfrm>
          <a:custGeom>
            <a:avLst/>
            <a:gdLst>
              <a:gd name="connsiteX0" fmla="*/ 0 w 11497801"/>
              <a:gd name="connsiteY0" fmla="*/ 271848 h 914524"/>
              <a:gd name="connsiteX1" fmla="*/ 3509319 w 11497801"/>
              <a:gd name="connsiteY1" fmla="*/ 185351 h 914524"/>
              <a:gd name="connsiteX2" fmla="*/ 5165125 w 11497801"/>
              <a:gd name="connsiteY2" fmla="*/ 914400 h 914524"/>
              <a:gd name="connsiteX3" fmla="*/ 6647936 w 11497801"/>
              <a:gd name="connsiteY3" fmla="*/ 123567 h 914524"/>
              <a:gd name="connsiteX4" fmla="*/ 8414952 w 11497801"/>
              <a:gd name="connsiteY4" fmla="*/ 691978 h 914524"/>
              <a:gd name="connsiteX5" fmla="*/ 9700054 w 11497801"/>
              <a:gd name="connsiteY5" fmla="*/ 0 h 914524"/>
              <a:gd name="connsiteX6" fmla="*/ 11281719 w 11497801"/>
              <a:gd name="connsiteY6" fmla="*/ 691978 h 914524"/>
              <a:gd name="connsiteX7" fmla="*/ 11442357 w 11497801"/>
              <a:gd name="connsiteY7" fmla="*/ 766119 h 9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7801" h="914524">
                <a:moveTo>
                  <a:pt x="0" y="271848"/>
                </a:moveTo>
                <a:cubicBezTo>
                  <a:pt x="1324232" y="175053"/>
                  <a:pt x="2648465" y="78259"/>
                  <a:pt x="3509319" y="185351"/>
                </a:cubicBezTo>
                <a:cubicBezTo>
                  <a:pt x="4370173" y="292443"/>
                  <a:pt x="4642022" y="924697"/>
                  <a:pt x="5165125" y="914400"/>
                </a:cubicBezTo>
                <a:cubicBezTo>
                  <a:pt x="5688228" y="904103"/>
                  <a:pt x="6106298" y="160637"/>
                  <a:pt x="6647936" y="123567"/>
                </a:cubicBezTo>
                <a:cubicBezTo>
                  <a:pt x="7189574" y="86497"/>
                  <a:pt x="7906266" y="712572"/>
                  <a:pt x="8414952" y="691978"/>
                </a:cubicBezTo>
                <a:cubicBezTo>
                  <a:pt x="8923638" y="671384"/>
                  <a:pt x="9222260" y="0"/>
                  <a:pt x="9700054" y="0"/>
                </a:cubicBezTo>
                <a:cubicBezTo>
                  <a:pt x="10177848" y="0"/>
                  <a:pt x="10991335" y="564292"/>
                  <a:pt x="11281719" y="691978"/>
                </a:cubicBezTo>
                <a:cubicBezTo>
                  <a:pt x="11572103" y="819664"/>
                  <a:pt x="11507230" y="792891"/>
                  <a:pt x="11442357" y="766119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10957" y="4979606"/>
            <a:ext cx="2752396" cy="168214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141404" y="4978462"/>
            <a:ext cx="2752396" cy="169072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098953" y="5009598"/>
            <a:ext cx="2752396" cy="169072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235511" y="4978026"/>
            <a:ext cx="2752396" cy="169072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4569" y="4649244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Key Takeaways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735171" y="4670248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Key Takeaways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734814" y="4704829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Key Takeaways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801412" y="4676184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Key Takeaways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9557" y="1571808"/>
            <a:ext cx="237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Planning </a:t>
            </a:r>
            <a:r>
              <a:rPr lang="en-US" sz="1200" dirty="0"/>
              <a:t>m</a:t>
            </a:r>
            <a:r>
              <a:rPr lang="en-US" sz="1200" dirty="0" smtClean="0"/>
              <a:t>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Project start-up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373395" y="1589771"/>
            <a:ext cx="244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Monthly evaluation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Family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Teacher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Glendale team visit to Yoncalla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Glendale-Winchester-Hub breakfast meetings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79976" y="1589771"/>
            <a:ext cx="2468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Monthly </a:t>
            </a:r>
            <a:r>
              <a:rPr lang="en-US" sz="1200" dirty="0"/>
              <a:t>evaluation </a:t>
            </a:r>
            <a:r>
              <a:rPr lang="en-US" sz="1200" dirty="0" smtClean="0"/>
              <a:t>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Data sharing/Planning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Glendale-Winchester-Hub breakfast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9124902" y="1571808"/>
            <a:ext cx="2794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Monthly </a:t>
            </a:r>
            <a:r>
              <a:rPr lang="en-US" sz="1200" dirty="0"/>
              <a:t>evaluation </a:t>
            </a:r>
            <a:r>
              <a:rPr lang="en-US" sz="1200" dirty="0" smtClean="0"/>
              <a:t>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Parent Focus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Strategic Planning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Glendale-Winchester-Hub breakfast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Staff in-service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Community partner panels 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Thank you letter to focus group participants with summary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96354" y="5060152"/>
            <a:ext cx="2552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Need for identifying primary school contact person for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Helpful to have PSU team to provide monthly call and structure for check-ins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270037" y="5060151"/>
            <a:ext cx="2552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Staff are eager to build more skills and confidence to partner effectively with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Families want more frequent and types of communication with school staff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206596" y="5054741"/>
            <a:ext cx="262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Individual outreach and invites to families, along with attendance supports, make it more possible that they will be comfortable and able to participate in school-based events, e.g., focus group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9335510" y="5050933"/>
            <a:ext cx="2552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District vision for FE is emerging, grounded in a learning and growth mindset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Staff are challenging their assumptions about families, strengths, and challenges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97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87" y="84153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Smooth </a:t>
            </a:r>
            <a:r>
              <a:rPr lang="en-US" dirty="0" smtClean="0">
                <a:solidFill>
                  <a:schemeClr val="bg1"/>
                </a:solidFill>
              </a:rPr>
              <a:t>Sailing, Rocks, Rapids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468" y="3031518"/>
            <a:ext cx="10515600" cy="298140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What went really well and made the journey smooth sailing?</a:t>
            </a:r>
          </a:p>
          <a:p>
            <a:r>
              <a:rPr lang="en-US" dirty="0" smtClean="0"/>
              <a:t>What were some barriers you encountered during this process?</a:t>
            </a:r>
          </a:p>
          <a:p>
            <a:r>
              <a:rPr lang="en-US" dirty="0" smtClean="0"/>
              <a:t>What were some places where you had to shift directions or move really quickly to get things done?</a:t>
            </a:r>
          </a:p>
          <a:p>
            <a:r>
              <a:rPr lang="en-US" dirty="0" smtClean="0"/>
              <a:t>What did you learn from these experiences that you can continue to apply during the next part of this journey?</a:t>
            </a:r>
          </a:p>
        </p:txBody>
      </p:sp>
    </p:spTree>
    <p:extLst>
      <p:ext uri="{BB962C8B-B14F-4D97-AF65-F5344CB8AC3E}">
        <p14:creationId xmlns:p14="http://schemas.microsoft.com/office/powerpoint/2010/main" val="15909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6961895"/>
              </p:ext>
            </p:extLst>
          </p:nvPr>
        </p:nvGraphicFramePr>
        <p:xfrm>
          <a:off x="382371" y="189849"/>
          <a:ext cx="11795211" cy="102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2371" y="1346886"/>
            <a:ext cx="2565575" cy="195609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24464" y="1356205"/>
            <a:ext cx="2597970" cy="194678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8952" y="1356205"/>
            <a:ext cx="2752397" cy="194678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24902" y="1333328"/>
            <a:ext cx="2691590" cy="196965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4855" y="1346207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Activities/Actions</a:t>
            </a:r>
            <a:endParaRPr lang="en-US" sz="1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675421" y="1346206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Activities/Actions</a:t>
            </a:r>
            <a:endParaRPr lang="en-US" sz="1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71233" y="1351480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Activities/Actions</a:t>
            </a:r>
            <a:endParaRPr lang="en-US" sz="1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9667045" y="1356204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Activities/Actions</a:t>
            </a:r>
            <a:endParaRPr lang="en-US" sz="1400" b="1" u="sng" dirty="0"/>
          </a:p>
        </p:txBody>
      </p:sp>
      <p:sp>
        <p:nvSpPr>
          <p:cNvPr id="22" name="Rounded Rectangle 21"/>
          <p:cNvSpPr/>
          <p:nvPr/>
        </p:nvSpPr>
        <p:spPr>
          <a:xfrm>
            <a:off x="382371" y="5214196"/>
            <a:ext cx="2565575" cy="145768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224464" y="5203628"/>
            <a:ext cx="2597970" cy="146512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098953" y="5203628"/>
            <a:ext cx="2752396" cy="146512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124902" y="5203628"/>
            <a:ext cx="2863005" cy="146512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4569" y="4906419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Goals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735171" y="4906419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Goals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734814" y="4906419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Goals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801412" y="4906419"/>
            <a:ext cx="154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Goals</a:t>
            </a:r>
            <a:endParaRPr lang="en-US" sz="1400" dirty="0"/>
          </a:p>
        </p:txBody>
      </p:sp>
      <p:sp>
        <p:nvSpPr>
          <p:cNvPr id="2" name="Down Arrow 1"/>
          <p:cNvSpPr/>
          <p:nvPr/>
        </p:nvSpPr>
        <p:spPr>
          <a:xfrm>
            <a:off x="1141171" y="3458869"/>
            <a:ext cx="891961" cy="1329526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061487" y="3458869"/>
            <a:ext cx="891961" cy="1329526"/>
          </a:xfrm>
          <a:prstGeom prst="downArrow">
            <a:avLst/>
          </a:prstGeom>
          <a:solidFill>
            <a:srgbClr val="E086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029168" y="3446705"/>
            <a:ext cx="891961" cy="1329526"/>
          </a:xfrm>
          <a:prstGeom prst="downArrow">
            <a:avLst/>
          </a:prstGeom>
          <a:solidFill>
            <a:srgbClr val="CB8F9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10165726" y="3446705"/>
            <a:ext cx="891961" cy="132952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2371" y="1571808"/>
            <a:ext cx="2459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Incorporate fun, free, whole family activities as part of Summer Meals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Revisit plan and timing for Open House, to potentially occur before/at school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Participate in TFFF-Hub convened meetings with Winchester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268523" y="1571808"/>
            <a:ext cx="2529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Identify additional school staff, community partners, and/or parents who may be interested and able to participate in Leadership </a:t>
            </a:r>
            <a:r>
              <a:rPr lang="en-US" sz="1200" dirty="0" smtClean="0"/>
              <a:t>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Erin to facilitate visioning process with all-district </a:t>
            </a:r>
            <a:r>
              <a:rPr lang="en-US" sz="1200" dirty="0" smtClean="0"/>
              <a:t>staff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5987" y="1571807"/>
            <a:ext cx="2762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Convene </a:t>
            </a:r>
            <a:r>
              <a:rPr lang="en-US" sz="1200" dirty="0"/>
              <a:t>Community Café near school start to invite family input, and bring staff and families </a:t>
            </a:r>
            <a:r>
              <a:rPr lang="en-US" sz="1200" dirty="0" smtClean="0"/>
              <a:t>together, focused on parent-teacher communication, for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Partner with Take Root and potentially offer Make Parenting a Pleasure or other curriculum-based parenting education series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9145799" y="1571807"/>
            <a:ext cx="2372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TBD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82372" y="5273108"/>
            <a:ext cx="2502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Continue building trust with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Explore additional funding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Learn from similar school districts implementing FE strategies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224464" y="5269780"/>
            <a:ext cx="237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School LT to meet regularly and guide </a:t>
            </a:r>
            <a:r>
              <a:rPr lang="en-US" sz="1200" dirty="0" smtClean="0"/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Continue building staff buy-in to FE project and process, while establishing a vision for the </a:t>
            </a:r>
            <a:r>
              <a:rPr lang="en-US" sz="1200" dirty="0" smtClean="0"/>
              <a:t>work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5987" y="5265454"/>
            <a:ext cx="2440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Invite </a:t>
            </a:r>
            <a:r>
              <a:rPr lang="en-US" sz="1200" dirty="0"/>
              <a:t>feedback from families about prioritizing key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Provide structured opportunity for families to get together and discuss parenting successes and challenges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9124902" y="5265454"/>
            <a:ext cx="253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TBD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17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3497814"/>
              </p:ext>
            </p:extLst>
          </p:nvPr>
        </p:nvGraphicFramePr>
        <p:xfrm>
          <a:off x="401053" y="208547"/>
          <a:ext cx="11502189" cy="648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0758" y="3641558"/>
            <a:ext cx="325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Opportunities - External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3558" y="3641558"/>
            <a:ext cx="277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Threats - External</a:t>
            </a:r>
          </a:p>
        </p:txBody>
      </p:sp>
    </p:spTree>
    <p:extLst>
      <p:ext uri="{BB962C8B-B14F-4D97-AF65-F5344CB8AC3E}">
        <p14:creationId xmlns:p14="http://schemas.microsoft.com/office/powerpoint/2010/main" val="32768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453</Words>
  <Application>Microsoft Office PowerPoint</Application>
  <PresentationFormat>Widescreen</PresentationFormat>
  <Paragraphs>79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Smooth Sailing, Rocks, Rapids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Normand</dc:creator>
  <cp:lastModifiedBy>David Hanson</cp:lastModifiedBy>
  <cp:revision>34</cp:revision>
  <cp:lastPrinted>2019-05-16T18:55:05Z</cp:lastPrinted>
  <dcterms:created xsi:type="dcterms:W3CDTF">2019-05-09T16:34:28Z</dcterms:created>
  <dcterms:modified xsi:type="dcterms:W3CDTF">2021-02-02T18:57:54Z</dcterms:modified>
</cp:coreProperties>
</file>